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6" r:id="rId24"/>
    <p:sldId id="297" r:id="rId25"/>
    <p:sldId id="295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79" r:id="rId39"/>
    <p:sldId id="314" r:id="rId40"/>
    <p:sldId id="315" r:id="rId41"/>
    <p:sldId id="289" r:id="rId42"/>
    <p:sldId id="329" r:id="rId43"/>
    <p:sldId id="304" r:id="rId44"/>
    <p:sldId id="316" r:id="rId45"/>
    <p:sldId id="317" r:id="rId46"/>
    <p:sldId id="318" r:id="rId47"/>
    <p:sldId id="319" r:id="rId48"/>
    <p:sldId id="320" r:id="rId49"/>
    <p:sldId id="284" r:id="rId50"/>
    <p:sldId id="28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2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26" y="2399770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7169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Viet Nam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</a:t>
            </a:r>
            <a:r>
              <a:rPr lang="en-US"/>
              <a:t>without penalty</a:t>
            </a:r>
            <a:endParaRPr lang="en-US" dirty="0"/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Nowadays, Users using internet also increases more and more , and a lot of people use internet to work 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There is no binding agreement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1703</TotalTime>
  <Words>1292</Words>
  <Application>Microsoft Office PowerPoint</Application>
  <PresentationFormat>Widescreen</PresentationFormat>
  <Paragraphs>537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MS Mincho</vt:lpstr>
      <vt:lpstr>Arial</vt:lpstr>
      <vt:lpstr>Calibri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Hoàng Lê Gia</cp:lastModifiedBy>
  <cp:revision>139</cp:revision>
  <dcterms:created xsi:type="dcterms:W3CDTF">2017-04-16T01:40:12Z</dcterms:created>
  <dcterms:modified xsi:type="dcterms:W3CDTF">2017-05-02T05:30:11Z</dcterms:modified>
</cp:coreProperties>
</file>